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B6B83-EDC3-4711-BA3A-47E26E3B0A76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BCE59-538D-44E2-9F61-151634B02B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5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BCE59-538D-44E2-9F61-151634B02B9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201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0BCE59-538D-44E2-9F61-151634B02B9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529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D003B-780D-351B-5243-8E5130B8B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89F3573-B9E8-B394-BFF8-93DCBD67F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C6B23E-B880-B82C-D252-4D7AA13E4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D58C95-EE26-0419-E24D-1B298819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F43173-C2A2-2776-69A1-8F3A486C2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24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B6362C-7327-57E0-3AFA-12DF43D66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4E4B78-056F-48B9-9100-85C0E8926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DDF7E-F2FD-7248-5F6E-CA0E1982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BEA910-7B1C-F212-DB11-8E1E6E85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58CDFA-F8BC-59D2-66CB-A652834E5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48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4B90166-E717-280B-9153-1E14F03CC5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26BB56-CE8A-B22A-0155-D07A83002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CCC5AC-4350-4DB9-BC50-45C17A1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80703-E852-E637-FBB7-EB5920DE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242B2B-32E2-3300-E8D5-0EC0519F7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0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477837-9434-70A4-9286-D1101B5FB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C4D1AC-87B0-9362-5C3E-A021FFA2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318954-97E7-43C8-0E4A-17D7F452E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8718A0-DFC5-5048-3921-E292CC572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40EDCD-3414-AA75-586A-679365D6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2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EE8B6A-ED79-B14B-8BFA-525A6AA4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4176EA-FE47-02DF-B789-934C2B887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FD727D-7013-E458-ACD2-552B55D4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10308F-3129-8462-7850-DC3D7963F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822BD6-7755-EB0E-F979-890C7154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13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013E7A-CE6F-8E19-FEA5-E426F1D2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969882-F221-8596-CA0D-49C669937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D535CC7-F47C-C685-7BBB-6B20C2757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D9F736-662B-484D-6694-E8054CC5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6BC79A3-2263-975D-B946-1FC7E7DF9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E2C308-494A-1148-1931-6E4FED98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799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EF0A0-1AC9-C575-B203-76A6B15C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897186-E939-FC4E-CA9D-D44038425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9F75E54-810F-84AF-F91D-A7FDCFC9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4BC3FB6-3FBC-2A68-D046-D5C57F390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223D64D-4B71-3D62-6F8F-5A3998797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5799D82-6342-2E05-57C0-7A65A946A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B15CC0F-4A11-342B-CCDB-0D2C71E64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847D0B7-00DF-6EF2-D919-68E90F93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99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D376A4-2D3D-1E1C-4BCB-9B761D6B8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1E76606-EB12-C217-E3A9-5C2170E9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F141B49-1E96-94A9-A3DD-99BEDBDB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5081E0B-41EB-5399-A1F5-04C26C5D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77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A1C7F6-50EA-6E4A-D62C-9CAE8B5CB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B9209A1-3380-D92F-91BB-8E53C175F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4EE8130-478D-3070-1C0C-DF84FE3BD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58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FECC00-0A07-5818-B534-350078481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89F0D0-5593-15C6-5037-BB54442BC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BCA250-2D18-7417-BAD1-E2383D28B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B6E78A8-AD7E-71E4-D9E8-46534B411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111A80-14DA-6958-E9B2-39C92ED2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D2F4E-C0B7-2707-1435-7F5207E3B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497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CACE17-82DF-CCEC-494E-51AE1037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35C4E83-D26A-51E0-B973-15A20AEA1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9BEF54D-1DE0-E7BB-6923-7E1170196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8BF322-760C-6CAD-6D7D-F0C2E878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2D207A-CC9C-CAA7-11D4-D8C844E4E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DD75DF-DE3C-C8A7-9BAB-45F8BE5EF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83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C841C3C-00E3-DDA5-54B7-CC7B189A7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A6D67A-BFC1-F4B2-714C-213B77DC0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C0D86F-6E86-A582-3C9A-A74B466828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A7F0F5-3B38-4C79-B74F-C30BD172C011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08200A-6E8B-4690-8173-E6D55FB761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B446313-2AF1-3BBE-BDC2-F178D6FEFD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606C3-8C64-4F63-B690-FD4562BE1D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501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CBEAE12-59A2-F3C0-7C5E-F1B18782E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l"/>
            <a:r>
              <a:rPr lang="en-US" sz="6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F.I.R.- </a:t>
            </a:r>
            <a:r>
              <a:rPr lang="en-US" sz="6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Settore</a:t>
            </a:r>
            <a:r>
              <a:rPr lang="en-US" sz="6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Sviluppo</a:t>
            </a:r>
            <a:r>
              <a:rPr lang="en-US" sz="67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&amp; </a:t>
            </a:r>
            <a:r>
              <a:rPr lang="en-US" sz="49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SANREMO RUGBY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FEC5691-B651-29F6-5818-2958BBBF9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300" dirty="0">
              <a:solidFill>
                <a:schemeClr val="bg1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300" dirty="0">
              <a:solidFill>
                <a:schemeClr val="bg1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1"/>
                </a:solidFill>
              </a:rPr>
              <a:t>SABATO 13 SETTEMBRE 2025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1"/>
                </a:solidFill>
              </a:rPr>
              <a:t>C/O CAMPO RUGBY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1"/>
                </a:solidFill>
              </a:rPr>
              <a:t>PIAN DI POMA - SANREMO</a:t>
            </a:r>
          </a:p>
        </p:txBody>
      </p:sp>
      <p:pic>
        <p:nvPicPr>
          <p:cNvPr id="7" name="Immagine 6" descr="Immagine che contiene testo, calcio/football americano, palla, schermata&#10;&#10;Il contenuto generato dall'IA potrebbe non essere corretto.">
            <a:extLst>
              <a:ext uri="{FF2B5EF4-FFF2-40B4-BE49-F238E27FC236}">
                <a16:creationId xmlns:a16="http://schemas.microsoft.com/office/drawing/2014/main" id="{EDB7E88C-9525-301A-D84B-02A75B6E3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98" r="-3" b="-3"/>
          <a:stretch>
            <a:fillRect/>
          </a:stretch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1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94F005C3-B0D0-290D-F998-F95778C0E0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48" y="0"/>
            <a:ext cx="115399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35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schermata, Carattere&#10;&#10;Il contenuto generato dall'IA potrebbe non essere corretto.">
            <a:extLst>
              <a:ext uri="{FF2B5EF4-FFF2-40B4-BE49-F238E27FC236}">
                <a16:creationId xmlns:a16="http://schemas.microsoft.com/office/drawing/2014/main" id="{79149F95-9D98-4FDD-1E58-2B9D7EFBE6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011"/>
            <a:ext cx="12192000" cy="678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10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</Words>
  <Application>Microsoft Office PowerPoint</Application>
  <PresentationFormat>Widescreen</PresentationFormat>
  <Paragraphs>8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F.I.R.- Settore Sviluppo &amp; SANREMO RUGBY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Delegato imperia</dc:creator>
  <cp:lastModifiedBy>Delegato imperia</cp:lastModifiedBy>
  <cp:revision>2</cp:revision>
  <dcterms:created xsi:type="dcterms:W3CDTF">2025-08-06T17:33:41Z</dcterms:created>
  <dcterms:modified xsi:type="dcterms:W3CDTF">2025-08-07T13:09:52Z</dcterms:modified>
</cp:coreProperties>
</file>